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99FF"/>
    <a:srgbClr val="11EFDA"/>
    <a:srgbClr val="04F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908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7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575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8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19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411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5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63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9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08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81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92AFD-B44A-453C-9ADB-07F14CBA0C79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7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27" name="Rounded Rectangle 26"/>
          <p:cNvSpPr>
            <a:spLocks noChangeArrowheads="1"/>
          </p:cNvSpPr>
          <p:nvPr/>
        </p:nvSpPr>
        <p:spPr bwMode="auto">
          <a:xfrm>
            <a:off x="0" y="0"/>
            <a:ext cx="9144000" cy="6664325"/>
          </a:xfrm>
          <a:prstGeom prst="roundRect">
            <a:avLst>
              <a:gd name="adj" fmla="val 37"/>
            </a:avLst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r">
              <a:defRPr/>
            </a:pPr>
            <a:endParaRPr lang="en-US">
              <a:ln>
                <a:solidFill>
                  <a:sysClr val="windowText" lastClr="000000"/>
                </a:solidFill>
              </a:ln>
              <a:solidFill>
                <a:srgbClr val="FFC000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46075" y="2943225"/>
            <a:ext cx="7146925" cy="2463800"/>
          </a:xfrm>
          <a:prstGeom prst="rect">
            <a:avLst/>
          </a:prstGeom>
          <a:solidFill>
            <a:srgbClr val="FFFFFF">
              <a:alpha val="8313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7572375" y="2944813"/>
            <a:ext cx="1190625" cy="2459037"/>
          </a:xfrm>
          <a:prstGeom prst="rect">
            <a:avLst/>
          </a:prstGeom>
          <a:solidFill>
            <a:srgbClr val="FFFFFF">
              <a:alpha val="8313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7712075" y="3136900"/>
            <a:ext cx="911225" cy="2076450"/>
          </a:xfrm>
          <a:prstGeom prst="rect">
            <a:avLst/>
          </a:prstGeom>
          <a:solidFill>
            <a:srgbClr val="9BBB59">
              <a:alpha val="69019"/>
            </a:srgbClr>
          </a:solidFill>
          <a:ln w="6350">
            <a:solidFill>
              <a:srgbClr val="366092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446088" y="3055938"/>
            <a:ext cx="6946900" cy="2244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542925" y="4267200"/>
            <a:ext cx="6754813" cy="955675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539750" y="3140075"/>
            <a:ext cx="6759575" cy="2076450"/>
          </a:xfrm>
          <a:prstGeom prst="rect">
            <a:avLst/>
          </a:prstGeom>
          <a:noFill/>
          <a:ln w="6350" cmpd="dbl">
            <a:solidFill>
              <a:srgbClr val="36609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4" name="Subtitle 2"/>
          <p:cNvSpPr>
            <a:spLocks noGrp="1" noChangeArrowheads="1"/>
          </p:cNvSpPr>
          <p:nvPr/>
        </p:nvSpPr>
        <p:spPr bwMode="auto">
          <a:xfrm>
            <a:off x="542925" y="4267200"/>
            <a:ext cx="6772275" cy="9556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None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itchFamily="34" charset="0"/>
              <a:buNone/>
              <a:defRPr sz="20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Font typeface="Arial" pitchFamily="34" charset="0"/>
              <a:buNone/>
              <a:defRPr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MY" altLang="en-US" sz="100" b="1" dirty="0" smtClean="0">
              <a:solidFill>
                <a:srgbClr val="24406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MY" altLang="en-US" sz="1100" b="1" dirty="0" smtClean="0">
                <a:solidFill>
                  <a:schemeClr val="bg1"/>
                </a:solidFill>
              </a:rPr>
              <a:t>17th 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G</a:t>
            </a:r>
            <a:r>
              <a:rPr lang="en-US" altLang="en-US" sz="1100" b="1" dirty="0" err="1" smtClean="0">
                <a:solidFill>
                  <a:schemeClr val="bg1"/>
                </a:solidFill>
              </a:rPr>
              <a:t>lobal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 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C</a:t>
            </a:r>
            <a:r>
              <a:rPr lang="en-US" altLang="en-US" sz="1100" b="1" dirty="0" err="1" smtClean="0">
                <a:solidFill>
                  <a:schemeClr val="bg1"/>
                </a:solidFill>
              </a:rPr>
              <a:t>onference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 on 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B</a:t>
            </a:r>
            <a:r>
              <a:rPr lang="en-US" altLang="en-US" sz="1100" b="1" dirty="0" err="1" smtClean="0">
                <a:solidFill>
                  <a:schemeClr val="bg1"/>
                </a:solidFill>
              </a:rPr>
              <a:t>usiness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 and 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S</a:t>
            </a:r>
            <a:r>
              <a:rPr lang="en-US" altLang="en-US" sz="1100" b="1" dirty="0" err="1" smtClean="0">
                <a:solidFill>
                  <a:schemeClr val="bg1"/>
                </a:solidFill>
              </a:rPr>
              <a:t>ocial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 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S</a:t>
            </a:r>
            <a:r>
              <a:rPr lang="en-US" altLang="en-US" sz="1100" b="1" dirty="0" err="1" smtClean="0">
                <a:solidFill>
                  <a:schemeClr val="bg1"/>
                </a:solidFill>
              </a:rPr>
              <a:t>ciences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 (GCBSS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 </a:t>
            </a:r>
            <a:r>
              <a:rPr lang="en-MY" altLang="en-US" sz="1100" b="1" dirty="0" smtClean="0">
                <a:solidFill>
                  <a:schemeClr val="bg1"/>
                </a:solidFill>
              </a:rPr>
              <a:t>2025</a:t>
            </a:r>
            <a:r>
              <a:rPr lang="en-US" altLang="en-US" sz="1100" b="1" dirty="0" smtClean="0">
                <a:solidFill>
                  <a:schemeClr val="bg1"/>
                </a:solidFill>
              </a:rPr>
              <a:t>)</a:t>
            </a:r>
            <a:r>
              <a:rPr lang="en-US" altLang="en-US" sz="1100" dirty="0" smtClean="0">
                <a:solidFill>
                  <a:schemeClr val="bg1"/>
                </a:solidFill>
              </a:rPr>
              <a:t/>
            </a:r>
            <a:br>
              <a:rPr lang="en-US" altLang="en-US" sz="1100" dirty="0" smtClean="0">
                <a:solidFill>
                  <a:schemeClr val="bg1"/>
                </a:solidFill>
              </a:rPr>
            </a:br>
            <a:endParaRPr lang="en-US" altLang="en-US" sz="1100" dirty="0" smtClean="0">
              <a:solidFill>
                <a:srgbClr val="FFFFFF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1100" dirty="0" smtClean="0">
                <a:solidFill>
                  <a:srgbClr val="FFFFFF"/>
                </a:solidFill>
              </a:rPr>
              <a:t>BALI, INDONESIA</a:t>
            </a:r>
            <a:endParaRPr lang="en-US" altLang="en-US" sz="1100" dirty="0" smtClean="0">
              <a:solidFill>
                <a:srgbClr val="FFFFFF"/>
              </a:solidFill>
            </a:endParaRPr>
          </a:p>
        </p:txBody>
      </p:sp>
      <p:sp>
        <p:nvSpPr>
          <p:cNvPr id="35" name="Title 1"/>
          <p:cNvSpPr>
            <a:spLocks noGrp="1" noChangeArrowheads="1"/>
          </p:cNvSpPr>
          <p:nvPr/>
        </p:nvSpPr>
        <p:spPr bwMode="auto">
          <a:xfrm>
            <a:off x="533400" y="3124200"/>
            <a:ext cx="67818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+mj-lt"/>
                <a:ea typeface="+mj-ea"/>
                <a:cs typeface="+mj-cs"/>
                <a:sym typeface="Book Antiqua" pitchFamily="18" charset="0"/>
              </a:defRPr>
            </a:lvl1pPr>
            <a:lvl2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2pPr>
            <a:lvl3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3pPr>
            <a:lvl4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4pPr>
            <a:lvl5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5pPr>
            <a:lvl6pPr marL="13716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6pPr>
            <a:lvl7pPr marL="18288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7pPr>
            <a:lvl8pPr marL="22860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8pPr>
            <a:lvl9pPr marL="27432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9pPr>
          </a:lstStyle>
          <a:p>
            <a:pPr marL="0" indent="0" eaLnBrk="1" hangingPunct="1"/>
            <a:r>
              <a:rPr lang="en-US" altLang="en-US" sz="1600" dirty="0" smtClean="0">
                <a:solidFill>
                  <a:srgbClr val="244061"/>
                </a:solidFill>
              </a:rPr>
              <a:t/>
            </a:r>
            <a:br>
              <a:rPr lang="en-US" altLang="en-US" sz="1600" dirty="0" smtClean="0">
                <a:solidFill>
                  <a:srgbClr val="244061"/>
                </a:solidFill>
              </a:rPr>
            </a:br>
            <a:r>
              <a:rPr lang="en-US" altLang="en-US" sz="1600" dirty="0" smtClean="0">
                <a:solidFill>
                  <a:srgbClr val="244061"/>
                </a:solidFill>
              </a:rPr>
              <a:t/>
            </a:r>
            <a:br>
              <a:rPr lang="en-US" altLang="en-US" sz="1600" dirty="0" smtClean="0">
                <a:solidFill>
                  <a:srgbClr val="244061"/>
                </a:solidFill>
              </a:rPr>
            </a:br>
            <a:r>
              <a:rPr lang="en-MY" altLang="en-US" sz="1000" dirty="0" smtClean="0">
                <a:solidFill>
                  <a:schemeClr val="tx1"/>
                </a:solidFill>
              </a:rPr>
              <a:t>Presenter Name</a:t>
            </a:r>
            <a:r>
              <a:rPr lang="en-US" altLang="en-US" sz="1000" dirty="0" smtClean="0">
                <a:solidFill>
                  <a:schemeClr val="tx1"/>
                </a:solidFill>
              </a:rPr>
              <a:t>, </a:t>
            </a:r>
            <a:br>
              <a:rPr lang="en-US" altLang="en-US" sz="1000" dirty="0" smtClean="0">
                <a:solidFill>
                  <a:schemeClr val="tx1"/>
                </a:solidFill>
              </a:rPr>
            </a:br>
            <a:r>
              <a:rPr lang="en-MY" altLang="en-US" sz="1000" dirty="0" smtClean="0">
                <a:solidFill>
                  <a:schemeClr val="tx1"/>
                </a:solidFill>
              </a:rPr>
              <a:t>Designation</a:t>
            </a:r>
            <a:r>
              <a:rPr lang="en-US" altLang="en-US" sz="1000" dirty="0" smtClean="0">
                <a:solidFill>
                  <a:schemeClr val="tx1"/>
                </a:solidFill>
              </a:rPr>
              <a:t>, </a:t>
            </a:r>
            <a:r>
              <a:rPr lang="en-MY" altLang="en-US" sz="1000" dirty="0" smtClean="0">
                <a:solidFill>
                  <a:schemeClr val="tx1"/>
                </a:solidFill>
              </a:rPr>
              <a:t>Affiliation &amp; Country</a:t>
            </a:r>
            <a:r>
              <a:rPr lang="en-US" altLang="en-US" sz="1000" dirty="0" smtClean="0">
                <a:solidFill>
                  <a:schemeClr val="tx1"/>
                </a:solidFill>
              </a:rPr>
              <a:t/>
            </a:r>
            <a:br>
              <a:rPr lang="en-US" altLang="en-US" sz="1000" dirty="0" smtClean="0">
                <a:solidFill>
                  <a:schemeClr val="tx1"/>
                </a:solidFill>
              </a:rPr>
            </a:br>
            <a:endParaRPr lang="en-US" altLang="en-US" sz="1000" dirty="0" smtClean="0">
              <a:solidFill>
                <a:schemeClr val="tx1"/>
              </a:solidFill>
            </a:endParaRPr>
          </a:p>
        </p:txBody>
      </p:sp>
      <p:pic>
        <p:nvPicPr>
          <p:cNvPr id="36" name="Picture 35" descr="gatr-logo-n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52400"/>
            <a:ext cx="279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itle 1"/>
          <p:cNvSpPr>
            <a:spLocks noGrp="1" noChangeArrowheads="1"/>
          </p:cNvSpPr>
          <p:nvPr/>
        </p:nvSpPr>
        <p:spPr bwMode="auto">
          <a:xfrm>
            <a:off x="3506788" y="153988"/>
            <a:ext cx="3352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MY" altLang="en-US" sz="1600" b="1">
                <a:solidFill>
                  <a:srgbClr val="244061"/>
                </a:solidFill>
                <a:latin typeface="Book Antiqua" pitchFamily="18" charset="0"/>
                <a:sym typeface="Book Antiqua" pitchFamily="18" charset="0"/>
              </a:rPr>
              <a:t>DELEGATES  UNIVERSITY/ORGANIZATION LOGO</a:t>
            </a:r>
            <a:endParaRPr lang="en-MY" altLang="en-US" sz="1600">
              <a:solidFill>
                <a:srgbClr val="244061"/>
              </a:solidFill>
              <a:latin typeface="Book Antiqua" pitchFamily="18" charset="0"/>
              <a:sym typeface="Book Antiqua" pitchFamily="18" charset="0"/>
            </a:endParaRPr>
          </a:p>
        </p:txBody>
      </p:sp>
      <p:sp>
        <p:nvSpPr>
          <p:cNvPr id="38" name="Title 1"/>
          <p:cNvSpPr>
            <a:spLocks noGrp="1" noChangeArrowheads="1"/>
          </p:cNvSpPr>
          <p:nvPr/>
        </p:nvSpPr>
        <p:spPr bwMode="auto">
          <a:xfrm>
            <a:off x="1219200" y="1524000"/>
            <a:ext cx="6096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MY" altLang="en-US" sz="2200" b="1">
                <a:solidFill>
                  <a:srgbClr val="054424"/>
                </a:solidFill>
                <a:latin typeface="Arial Narrow" pitchFamily="34" charset="0"/>
                <a:sym typeface="Arial Narrow" pitchFamily="34" charset="0"/>
              </a:rPr>
              <a:t/>
            </a:r>
            <a:br>
              <a:rPr lang="en-MY" altLang="en-US" sz="2200" b="1">
                <a:solidFill>
                  <a:srgbClr val="054424"/>
                </a:solidFill>
                <a:latin typeface="Arial Narrow" pitchFamily="34" charset="0"/>
                <a:sym typeface="Arial Narrow" pitchFamily="34" charset="0"/>
              </a:rPr>
            </a:br>
            <a:r>
              <a:rPr lang="en-MY" altLang="en-US" sz="2200" b="1">
                <a:solidFill>
                  <a:srgbClr val="054424"/>
                </a:solidFill>
                <a:latin typeface="Arial Narrow" pitchFamily="34" charset="0"/>
                <a:sym typeface="Arial Narrow" pitchFamily="34" charset="0"/>
              </a:rPr>
              <a:t>ABSTRACT/PAPER TITLE</a:t>
            </a:r>
          </a:p>
        </p:txBody>
      </p:sp>
      <p:pic>
        <p:nvPicPr>
          <p:cNvPr id="39" name="Picture 3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895600"/>
            <a:ext cx="12192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" name="Picture 39" descr="GCBSS-logo-transparen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53988"/>
            <a:ext cx="1039813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4967" y="5461014"/>
            <a:ext cx="1917342" cy="1277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73304" y="5577824"/>
            <a:ext cx="1595394" cy="1064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19899" y="5546007"/>
            <a:ext cx="1578052" cy="1127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58129" y="5549354"/>
            <a:ext cx="1682799" cy="1121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368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/>
        </p:nvSpPr>
        <p:spPr bwMode="auto">
          <a:xfrm>
            <a:off x="501650" y="319088"/>
            <a:ext cx="82613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+mj-lt"/>
                <a:ea typeface="+mj-ea"/>
                <a:cs typeface="+mj-cs"/>
                <a:sym typeface="Book Antiqua" pitchFamily="18" charset="0"/>
              </a:defRPr>
            </a:lvl1pPr>
            <a:lvl2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2pPr>
            <a:lvl3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3pPr>
            <a:lvl4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4pPr>
            <a:lvl5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5pPr>
            <a:lvl6pPr marL="13716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6pPr>
            <a:lvl7pPr marL="18288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7pPr>
            <a:lvl8pPr marL="22860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8pPr>
            <a:lvl9pPr marL="27432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9pPr>
          </a:lstStyle>
          <a:p>
            <a:pPr marL="0" indent="0" eaLnBrk="1" hangingPunct="1"/>
            <a:r>
              <a:rPr lang="en-US" altLang="zh-CN" b="1" smtClean="0"/>
              <a:t>Overview</a:t>
            </a:r>
          </a:p>
        </p:txBody>
      </p:sp>
      <p:sp>
        <p:nvSpPr>
          <p:cNvPr id="3" name="Content Placeholder 2"/>
          <p:cNvSpPr>
            <a:spLocks noGrp="1" noChangeArrowheads="1"/>
          </p:cNvSpPr>
          <p:nvPr/>
        </p:nvSpPr>
        <p:spPr bwMode="auto">
          <a:xfrm>
            <a:off x="152400" y="1433513"/>
            <a:ext cx="8839200" cy="5105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None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itchFamily="34" charset="0"/>
              <a:buNone/>
              <a:defRPr sz="20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Font typeface="Arial" pitchFamily="34" charset="0"/>
              <a:buNone/>
              <a:defRPr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9pPr>
          </a:lstStyle>
          <a:p>
            <a:pPr marL="114300" algn="l" eaLnBrk="1" hangingPunct="1">
              <a:lnSpc>
                <a:spcPct val="80000"/>
              </a:lnSpc>
            </a:pPr>
            <a:r>
              <a:rPr lang="en-US" altLang="zh-CN" sz="900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 </a:t>
            </a:r>
          </a:p>
          <a:p>
            <a:pPr marL="114300" algn="l" eaLnBrk="1" hangingPunct="1">
              <a:lnSpc>
                <a:spcPct val="80000"/>
              </a:lnSpc>
            </a:pPr>
            <a:r>
              <a:rPr lang="en-US" altLang="zh-CN" sz="15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Following contents may be included:</a:t>
            </a:r>
          </a:p>
          <a:p>
            <a:pPr marL="114300" algn="l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US" altLang="zh-CN" sz="1400" b="1" dirty="0" smtClean="0">
              <a:solidFill>
                <a:schemeClr val="tx2">
                  <a:lumMod val="75000"/>
                </a:schemeClr>
              </a:solidFill>
              <a:ea typeface="SimSun" pitchFamily="2" charset="-122"/>
            </a:endParaRP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1.          Title slide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2.          Overview / roadmap etc.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3.          Introduction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4.          Research problem/Objectives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5.          Theory/Model/framework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6.          </a:t>
            </a:r>
            <a:r>
              <a:rPr lang="en-US" altLang="zh-CN" sz="1400" b="1" dirty="0" err="1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Hypothesise</a:t>
            </a:r>
            <a:endParaRPr lang="en-US" altLang="zh-CN" sz="1400" b="1" dirty="0" smtClean="0">
              <a:solidFill>
                <a:schemeClr val="tx2">
                  <a:lumMod val="75000"/>
                </a:schemeClr>
              </a:solidFill>
              <a:ea typeface="SimSun" pitchFamily="2" charset="-122"/>
            </a:endParaRP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7.          Research Design / methodology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8.          Population, sample, and Scale / data collection tool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9.          Analysis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10.        Key findings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11.        Conclusion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12.        Recommendations/Future Research (optional)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 smtClean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13.        References</a:t>
            </a:r>
          </a:p>
        </p:txBody>
      </p:sp>
    </p:spTree>
    <p:extLst>
      <p:ext uri="{BB962C8B-B14F-4D97-AF65-F5344CB8AC3E}">
        <p14:creationId xmlns:p14="http://schemas.microsoft.com/office/powerpoint/2010/main" val="914718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/>
        </p:nvSpPr>
        <p:spPr bwMode="auto">
          <a:xfrm>
            <a:off x="441325" y="569912"/>
            <a:ext cx="8261350" cy="103981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+mj-lt"/>
                <a:ea typeface="+mj-ea"/>
                <a:cs typeface="+mj-cs"/>
                <a:sym typeface="Book Antiqua" pitchFamily="18" charset="0"/>
              </a:defRPr>
            </a:lvl1pPr>
            <a:lvl2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2pPr>
            <a:lvl3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3pPr>
            <a:lvl4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4pPr>
            <a:lvl5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5pPr>
            <a:lvl6pPr marL="13716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6pPr>
            <a:lvl7pPr marL="18288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7pPr>
            <a:lvl8pPr marL="22860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8pPr>
            <a:lvl9pPr marL="27432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9pPr>
          </a:lstStyle>
          <a:p>
            <a:pPr marL="0" indent="0" eaLnBrk="1" hangingPunct="1"/>
            <a:r>
              <a:rPr lang="en-US" altLang="zh-CN" dirty="0" smtClean="0"/>
              <a:t>THANK YOU</a:t>
            </a:r>
          </a:p>
        </p:txBody>
      </p:sp>
      <p:sp>
        <p:nvSpPr>
          <p:cNvPr id="3" name="Content Placeholder 2"/>
          <p:cNvSpPr>
            <a:spLocks noGrp="1" noChangeArrowheads="1"/>
          </p:cNvSpPr>
          <p:nvPr/>
        </p:nvSpPr>
        <p:spPr bwMode="auto">
          <a:xfrm>
            <a:off x="473075" y="1914524"/>
            <a:ext cx="8229600" cy="43735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None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itchFamily="34" charset="0"/>
              <a:buNone/>
              <a:defRPr sz="20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Font typeface="Arial" pitchFamily="34" charset="0"/>
              <a:buNone/>
              <a:defRPr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9pPr>
          </a:lstStyle>
          <a:p>
            <a:pPr marL="114300" algn="l" eaLnBrk="1" hangingPunct="1"/>
            <a:endParaRPr lang="en-US" altLang="en-US" sz="1600" dirty="0" smtClean="0">
              <a:latin typeface="Trebuchet MS" pitchFamily="34" charset="0"/>
              <a:sym typeface="Trebuchet MS" pitchFamily="34" charset="0"/>
            </a:endParaRPr>
          </a:p>
          <a:p>
            <a:pPr marL="114300" algn="l" eaLnBrk="1" hangingPunct="1"/>
            <a:endParaRPr lang="en-US" altLang="en-US" sz="1600" dirty="0" smtClean="0">
              <a:latin typeface="Trebuchet MS" pitchFamily="34" charset="0"/>
              <a:sym typeface="Trebuchet MS" pitchFamily="34" charset="0"/>
            </a:endParaRPr>
          </a:p>
          <a:p>
            <a:pPr marL="114300" algn="l" eaLnBrk="1" hangingPunct="1"/>
            <a:endParaRPr lang="en-US" altLang="en-US" sz="1600" dirty="0" smtClean="0">
              <a:latin typeface="Trebuchet MS" pitchFamily="34" charset="0"/>
              <a:sym typeface="Trebuchet MS" pitchFamily="34" charset="0"/>
            </a:endParaRPr>
          </a:p>
          <a:p>
            <a:pPr marL="114300" algn="l" eaLnBrk="1" hangingPunct="1"/>
            <a:endParaRPr lang="en-US" altLang="en-US" sz="2800" dirty="0" smtClean="0">
              <a:latin typeface="Trebuchet MS" pitchFamily="34" charset="0"/>
              <a:sym typeface="Trebuchet MS" pitchFamily="34" charset="0"/>
            </a:endParaRPr>
          </a:p>
          <a:p>
            <a:pPr marL="114300" eaLnBrk="1" hangingPunct="1"/>
            <a:r>
              <a:rPr lang="en-US" altLang="en-US" sz="2800" dirty="0" smtClean="0">
                <a:latin typeface="Trebuchet MS" pitchFamily="34" charset="0"/>
                <a:sym typeface="Trebuchet MS" pitchFamily="34" charset="0"/>
              </a:rPr>
              <a:t>	</a:t>
            </a:r>
            <a:r>
              <a:rPr lang="en-US" altLang="en-US" sz="2800" b="1" dirty="0" smtClean="0">
                <a:latin typeface="Trebuchet MS" pitchFamily="34" charset="0"/>
                <a:sym typeface="Trebuchet MS" pitchFamily="34" charset="0"/>
              </a:rPr>
              <a:t> </a:t>
            </a:r>
            <a:r>
              <a:rPr lang="en-US" altLang="en-US" sz="2800" b="1" i="1" dirty="0" smtClean="0"/>
              <a:t>“</a:t>
            </a:r>
            <a:r>
              <a:rPr lang="en-MY" altLang="en-US" sz="2800" b="1" i="1" dirty="0" smtClean="0"/>
              <a:t>Wish you All the Very Best for your Presentations</a:t>
            </a:r>
            <a:r>
              <a:rPr lang="en-US" altLang="en-US" sz="2800" b="1" i="1" dirty="0" smtClean="0"/>
              <a:t>.” </a:t>
            </a:r>
          </a:p>
          <a:p>
            <a:pPr marL="114300" algn="l" eaLnBrk="1" hangingPunct="1">
              <a:buFont typeface="Arial" pitchFamily="34" charset="0"/>
              <a:buChar char="•"/>
            </a:pPr>
            <a:endParaRPr lang="en-US" alt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20258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92</Words>
  <Application>Microsoft Office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23</cp:revision>
  <dcterms:created xsi:type="dcterms:W3CDTF">2022-06-02T13:57:48Z</dcterms:created>
  <dcterms:modified xsi:type="dcterms:W3CDTF">2024-09-30T10:16:44Z</dcterms:modified>
</cp:coreProperties>
</file>